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31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page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cent quatorze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9236" y="2895600"/>
            <a:ext cx="8441499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Pas de phrases complètes!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5581"/>
            <a:ext cx="3962400" cy="297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61</cp:revision>
  <dcterms:created xsi:type="dcterms:W3CDTF">2011-09-14T23:22:57Z</dcterms:created>
  <dcterms:modified xsi:type="dcterms:W3CDTF">2012-02-02T11:59:14Z</dcterms:modified>
</cp:coreProperties>
</file>